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1"/>
  </p:normalViewPr>
  <p:slideViewPr>
    <p:cSldViewPr snapToGrid="0" snapToObjects="1">
      <p:cViewPr varScale="1">
        <p:scale>
          <a:sx n="77" d="100"/>
          <a:sy n="77" d="100"/>
        </p:scale>
        <p:origin x="31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286C-EEAB-A540-B75A-096C5431745A}" type="datetimeFigureOut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118E-6AB7-3741-A496-BC88D1C6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1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286C-EEAB-A540-B75A-096C5431745A}" type="datetimeFigureOut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118E-6AB7-3741-A496-BC88D1C6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5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286C-EEAB-A540-B75A-096C5431745A}" type="datetimeFigureOut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118E-6AB7-3741-A496-BC88D1C6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8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286C-EEAB-A540-B75A-096C5431745A}" type="datetimeFigureOut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118E-6AB7-3741-A496-BC88D1C6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5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286C-EEAB-A540-B75A-096C5431745A}" type="datetimeFigureOut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118E-6AB7-3741-A496-BC88D1C6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9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286C-EEAB-A540-B75A-096C5431745A}" type="datetimeFigureOut">
              <a:rPr lang="en-US" smtClean="0"/>
              <a:t>8/3/21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118E-6AB7-3741-A496-BC88D1C6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5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286C-EEAB-A540-B75A-096C5431745A}" type="datetimeFigureOut">
              <a:rPr lang="en-US" smtClean="0"/>
              <a:t>8/3/21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118E-6AB7-3741-A496-BC88D1C6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8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286C-EEAB-A540-B75A-096C5431745A}" type="datetimeFigureOut">
              <a:rPr lang="en-US" smtClean="0"/>
              <a:t>8/3/21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118E-6AB7-3741-A496-BC88D1C6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8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286C-EEAB-A540-B75A-096C5431745A}" type="datetimeFigureOut">
              <a:rPr lang="en-US" smtClean="0"/>
              <a:t>8/3/21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118E-6AB7-3741-A496-BC88D1C6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7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286C-EEAB-A540-B75A-096C5431745A}" type="datetimeFigureOut">
              <a:rPr lang="en-US" smtClean="0"/>
              <a:t>8/3/21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118E-6AB7-3741-A496-BC88D1C6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7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286C-EEAB-A540-B75A-096C5431745A}" type="datetimeFigureOut">
              <a:rPr lang="en-US" smtClean="0"/>
              <a:t>8/3/21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118E-6AB7-3741-A496-BC88D1C6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8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2286C-EEAB-A540-B75A-096C5431745A}" type="datetimeFigureOut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118E-6AB7-3741-A496-BC88D1C6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2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92EE84-5EAD-8241-A12A-279BD14D0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203" y="0"/>
            <a:ext cx="7008406" cy="9905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E39477-65FE-8941-A844-982022BD0349}"/>
              </a:ext>
            </a:extLst>
          </p:cNvPr>
          <p:cNvSpPr txBox="1"/>
          <p:nvPr/>
        </p:nvSpPr>
        <p:spPr>
          <a:xfrm>
            <a:off x="704538" y="3972393"/>
            <a:ext cx="544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FIRST NAME AND SURNAME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9BA76-9017-894D-A6DC-4DD066D9B7F2}"/>
              </a:ext>
            </a:extLst>
          </p:cNvPr>
          <p:cNvSpPr txBox="1"/>
          <p:nvPr/>
        </p:nvSpPr>
        <p:spPr>
          <a:xfrm>
            <a:off x="704538" y="5948537"/>
            <a:ext cx="544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CLUB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C95198-5787-3F4C-AB1B-9182CFD67FE9}"/>
              </a:ext>
            </a:extLst>
          </p:cNvPr>
          <p:cNvSpPr txBox="1"/>
          <p:nvPr/>
        </p:nvSpPr>
        <p:spPr>
          <a:xfrm>
            <a:off x="704538" y="6428222"/>
            <a:ext cx="544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CLUB NAME</a:t>
            </a:r>
          </a:p>
        </p:txBody>
      </p:sp>
    </p:spTree>
    <p:extLst>
      <p:ext uri="{BB962C8B-B14F-4D97-AF65-F5344CB8AC3E}">
        <p14:creationId xmlns:p14="http://schemas.microsoft.com/office/powerpoint/2010/main" val="375030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D292AD-B3F2-3246-9C34-1E1F67060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407" y="0"/>
            <a:ext cx="7008407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E39477-65FE-8941-A844-982022BD0349}"/>
              </a:ext>
            </a:extLst>
          </p:cNvPr>
          <p:cNvSpPr txBox="1"/>
          <p:nvPr/>
        </p:nvSpPr>
        <p:spPr>
          <a:xfrm>
            <a:off x="704538" y="3972393"/>
            <a:ext cx="544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FIRST NAME AND SURNAME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9BA76-9017-894D-A6DC-4DD066D9B7F2}"/>
              </a:ext>
            </a:extLst>
          </p:cNvPr>
          <p:cNvSpPr txBox="1"/>
          <p:nvPr/>
        </p:nvSpPr>
        <p:spPr>
          <a:xfrm>
            <a:off x="704538" y="5948537"/>
            <a:ext cx="544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CLUB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C95198-5787-3F4C-AB1B-9182CFD67FE9}"/>
              </a:ext>
            </a:extLst>
          </p:cNvPr>
          <p:cNvSpPr txBox="1"/>
          <p:nvPr/>
        </p:nvSpPr>
        <p:spPr>
          <a:xfrm>
            <a:off x="704538" y="6428222"/>
            <a:ext cx="544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CLUB NAME</a:t>
            </a:r>
          </a:p>
        </p:txBody>
      </p:sp>
    </p:spTree>
    <p:extLst>
      <p:ext uri="{BB962C8B-B14F-4D97-AF65-F5344CB8AC3E}">
        <p14:creationId xmlns:p14="http://schemas.microsoft.com/office/powerpoint/2010/main" val="424850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16</Words>
  <Application>Microsoft Macintosh PowerPoint</Application>
  <PresentationFormat>A4 Paper (210x297 mm)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2021-04-25T10:52:36Z</dcterms:created>
  <dcterms:modified xsi:type="dcterms:W3CDTF">2021-08-03T09:34:00Z</dcterms:modified>
</cp:coreProperties>
</file>